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2"/>
  </p:notesMasterIdLst>
  <p:sldIdLst>
    <p:sldId id="256" r:id="rId2"/>
    <p:sldId id="260" r:id="rId3"/>
    <p:sldId id="295" r:id="rId4"/>
    <p:sldId id="262" r:id="rId5"/>
    <p:sldId id="296" r:id="rId6"/>
    <p:sldId id="297" r:id="rId7"/>
    <p:sldId id="294" r:id="rId8"/>
    <p:sldId id="261" r:id="rId9"/>
    <p:sldId id="293" r:id="rId10"/>
    <p:sldId id="258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179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7A213-4B38-47B3-99F5-BD9479863D99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2714F-C82E-481F-B6A4-2D6C90AF62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564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8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98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56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65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0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8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2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8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77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2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98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F2CB111E-7848-4B29-BD7B-DD1B982D4881}" type="datetimeFigureOut">
              <a:rPr lang="zh-TW" altLang="en-US" smtClean="0"/>
              <a:t>2023/9/27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0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 Black" panose="020B0A04020102020204" pitchFamily="34" charset="0"/>
              </a:rPr>
              <a:t>Lab_2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Keypad &amp;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七段顯示器</a:t>
            </a:r>
          </a:p>
        </p:txBody>
      </p:sp>
    </p:spTree>
    <p:extLst>
      <p:ext uri="{BB962C8B-B14F-4D97-AF65-F5344CB8AC3E}">
        <p14:creationId xmlns:p14="http://schemas.microsoft.com/office/powerpoint/2010/main" val="1763026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Lab_2.2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143000" y="2057400"/>
            <a:ext cx="4360025" cy="40386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控制七段顯示器的數字，向左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清除。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474847" y="3003164"/>
            <a:ext cx="1105593" cy="1039091"/>
            <a:chOff x="1557975" y="3092335"/>
            <a:chExt cx="1105593" cy="1039091"/>
          </a:xfrm>
        </p:grpSpPr>
        <p:sp>
          <p:nvSpPr>
            <p:cNvPr id="8" name="橢圓 7"/>
            <p:cNvSpPr/>
            <p:nvPr/>
          </p:nvSpPr>
          <p:spPr>
            <a:xfrm>
              <a:off x="1557975" y="3840481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1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1965299" y="3840481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2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2372623" y="3840481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3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557975" y="3466408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4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65299" y="3466408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5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372623" y="3466408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6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1557975" y="30923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Arial Black" panose="020B0A04020102020204" pitchFamily="34" charset="0"/>
                </a:rPr>
                <a:t>←</a:t>
              </a:r>
            </a:p>
          </p:txBody>
        </p:sp>
        <p:sp>
          <p:nvSpPr>
            <p:cNvPr id="15" name="橢圓 14"/>
            <p:cNvSpPr/>
            <p:nvPr/>
          </p:nvSpPr>
          <p:spPr>
            <a:xfrm>
              <a:off x="1965299" y="30923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R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2372623" y="30923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Arial Black" panose="020B0A04020102020204" pitchFamily="34" charset="0"/>
                </a:rPr>
                <a:t>→</a:t>
              </a:r>
            </a:p>
          </p:txBody>
        </p:sp>
      </p:grpSp>
      <p:pic>
        <p:nvPicPr>
          <p:cNvPr id="3" name="717497883.511285">
            <a:hlinkClick r:id="" action="ppaction://media"/>
            <a:extLst>
              <a:ext uri="{FF2B5EF4-FFF2-40B4-BE49-F238E27FC236}">
                <a16:creationId xmlns:a16="http://schemas.microsoft.com/office/drawing/2014/main" id="{6E1C97E2-09B7-4B20-B285-6BA5BE6E06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961" b="18267"/>
          <a:stretch/>
        </p:blipFill>
        <p:spPr>
          <a:xfrm rot="16200000">
            <a:off x="6568790" y="955212"/>
            <a:ext cx="4137214" cy="542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5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Printf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301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Printf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(1/3)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13AAF0A-3502-44CB-B2C2-8BAD0AC99DFC}"/>
              </a:ext>
            </a:extLst>
          </p:cNvPr>
          <p:cNvSpPr txBox="1"/>
          <p:nvPr/>
        </p:nvSpPr>
        <p:spPr>
          <a:xfrm>
            <a:off x="9076888" y="443777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C9F464-009C-4A2E-B82D-E37DA7AD3895}"/>
              </a:ext>
            </a:extLst>
          </p:cNvPr>
          <p:cNvSpPr txBox="1"/>
          <p:nvPr/>
        </p:nvSpPr>
        <p:spPr>
          <a:xfrm>
            <a:off x="9434904" y="446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1DF2FE-1598-4B95-8AE3-889C8D6372E5}"/>
              </a:ext>
            </a:extLst>
          </p:cNvPr>
          <p:cNvSpPr txBox="1"/>
          <p:nvPr/>
        </p:nvSpPr>
        <p:spPr>
          <a:xfrm>
            <a:off x="9794522" y="443777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44DAF0-FC94-4049-A846-41C979256C57}"/>
              </a:ext>
            </a:extLst>
          </p:cNvPr>
          <p:cNvSpPr txBox="1"/>
          <p:nvPr/>
        </p:nvSpPr>
        <p:spPr>
          <a:xfrm>
            <a:off x="9081183" y="47300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A8EC02-F09E-4030-86FA-2A912E408661}"/>
              </a:ext>
            </a:extLst>
          </p:cNvPr>
          <p:cNvSpPr txBox="1"/>
          <p:nvPr/>
        </p:nvSpPr>
        <p:spPr>
          <a:xfrm>
            <a:off x="9431698" y="47300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ADB40C-A810-465D-9878-7661B47E45BF}"/>
              </a:ext>
            </a:extLst>
          </p:cNvPr>
          <p:cNvSpPr txBox="1"/>
          <p:nvPr/>
        </p:nvSpPr>
        <p:spPr>
          <a:xfrm>
            <a:off x="9778472" y="47810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FBED39-1334-4353-BA4E-A4A4B2FC7280}"/>
              </a:ext>
            </a:extLst>
          </p:cNvPr>
          <p:cNvSpPr txBox="1"/>
          <p:nvPr/>
        </p:nvSpPr>
        <p:spPr>
          <a:xfrm>
            <a:off x="9085254" y="50162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F6A3B8-639C-44AE-8A2A-ACE3B227B401}"/>
              </a:ext>
            </a:extLst>
          </p:cNvPr>
          <p:cNvSpPr txBox="1"/>
          <p:nvPr/>
        </p:nvSpPr>
        <p:spPr>
          <a:xfrm>
            <a:off x="9431698" y="50706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112F81-A816-4990-AA6E-E3032303A8CD}"/>
              </a:ext>
            </a:extLst>
          </p:cNvPr>
          <p:cNvSpPr txBox="1"/>
          <p:nvPr/>
        </p:nvSpPr>
        <p:spPr>
          <a:xfrm>
            <a:off x="9794522" y="50162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BB375832-5741-49FF-89E7-A725DCCCA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995497" cy="4038600"/>
          </a:xfrm>
        </p:spPr>
        <p:txBody>
          <a:bodyPr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要使用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Printf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，必須要進入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Keil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 Session</a:t>
            </a:r>
          </a:p>
          <a:p>
            <a:pPr marL="502920" indent="-4572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Serial Windows</a:t>
            </a:r>
          </a:p>
          <a:p>
            <a:pPr marL="502920" indent="-4572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點擊左上的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，開始執行程式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02920" indent="-457200">
              <a:buFont typeface="+mj-lt"/>
              <a:buAutoNum type="arabicPeriod"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" indent="0">
              <a:buNone/>
            </a:pP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注意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 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除非你在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Debug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內，否則不要使用</a:t>
            </a:r>
            <a:r>
              <a:rPr lang="en-US" altLang="zh-TW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printf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BCC853-A1F7-485C-8647-A28C89A5E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326" y="2548320"/>
            <a:ext cx="575722" cy="37945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9538891-7894-42BC-B349-605D5D47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79" y="2927773"/>
            <a:ext cx="645572" cy="57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8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Printf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(2/3)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13AAF0A-3502-44CB-B2C2-8BAD0AC99DFC}"/>
              </a:ext>
            </a:extLst>
          </p:cNvPr>
          <p:cNvSpPr txBox="1"/>
          <p:nvPr/>
        </p:nvSpPr>
        <p:spPr>
          <a:xfrm>
            <a:off x="9076888" y="443777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C9F464-009C-4A2E-B82D-E37DA7AD3895}"/>
              </a:ext>
            </a:extLst>
          </p:cNvPr>
          <p:cNvSpPr txBox="1"/>
          <p:nvPr/>
        </p:nvSpPr>
        <p:spPr>
          <a:xfrm>
            <a:off x="9434904" y="446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1DF2FE-1598-4B95-8AE3-889C8D6372E5}"/>
              </a:ext>
            </a:extLst>
          </p:cNvPr>
          <p:cNvSpPr txBox="1"/>
          <p:nvPr/>
        </p:nvSpPr>
        <p:spPr>
          <a:xfrm>
            <a:off x="9794522" y="443777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44DAF0-FC94-4049-A846-41C979256C57}"/>
              </a:ext>
            </a:extLst>
          </p:cNvPr>
          <p:cNvSpPr txBox="1"/>
          <p:nvPr/>
        </p:nvSpPr>
        <p:spPr>
          <a:xfrm>
            <a:off x="9081183" y="47300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A8EC02-F09E-4030-86FA-2A912E408661}"/>
              </a:ext>
            </a:extLst>
          </p:cNvPr>
          <p:cNvSpPr txBox="1"/>
          <p:nvPr/>
        </p:nvSpPr>
        <p:spPr>
          <a:xfrm>
            <a:off x="9431698" y="47300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ADB40C-A810-465D-9878-7661B47E45BF}"/>
              </a:ext>
            </a:extLst>
          </p:cNvPr>
          <p:cNvSpPr txBox="1"/>
          <p:nvPr/>
        </p:nvSpPr>
        <p:spPr>
          <a:xfrm>
            <a:off x="9778472" y="47810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FBED39-1334-4353-BA4E-A4A4B2FC7280}"/>
              </a:ext>
            </a:extLst>
          </p:cNvPr>
          <p:cNvSpPr txBox="1"/>
          <p:nvPr/>
        </p:nvSpPr>
        <p:spPr>
          <a:xfrm>
            <a:off x="9085254" y="50162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F6A3B8-639C-44AE-8A2A-ACE3B227B401}"/>
              </a:ext>
            </a:extLst>
          </p:cNvPr>
          <p:cNvSpPr txBox="1"/>
          <p:nvPr/>
        </p:nvSpPr>
        <p:spPr>
          <a:xfrm>
            <a:off x="9431698" y="50706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112F81-A816-4990-AA6E-E3032303A8CD}"/>
              </a:ext>
            </a:extLst>
          </p:cNvPr>
          <p:cNvSpPr txBox="1"/>
          <p:nvPr/>
        </p:nvSpPr>
        <p:spPr>
          <a:xfrm>
            <a:off x="9794522" y="50162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618EBFF-534C-49E4-8687-2F13655AC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98" y="1860102"/>
            <a:ext cx="3457513" cy="4246549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35EC983-6529-4D13-B16C-D6E23F7AE922}"/>
              </a:ext>
            </a:extLst>
          </p:cNvPr>
          <p:cNvSpPr/>
          <p:nvPr/>
        </p:nvSpPr>
        <p:spPr>
          <a:xfrm>
            <a:off x="5476172" y="3332342"/>
            <a:ext cx="1114872" cy="902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4451F32-F701-440D-BA5F-F4608BAFF5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66294" y="1427452"/>
            <a:ext cx="3533134" cy="4711907"/>
          </a:xfrm>
          <a:prstGeom prst="rect">
            <a:avLst/>
          </a:prstGeom>
        </p:spPr>
      </p:pic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F4CA1E35-70B9-4418-9B4B-BFC412C6ED9E}"/>
              </a:ext>
            </a:extLst>
          </p:cNvPr>
          <p:cNvSpPr/>
          <p:nvPr/>
        </p:nvSpPr>
        <p:spPr>
          <a:xfrm>
            <a:off x="1841074" y="2712515"/>
            <a:ext cx="2190878" cy="2700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3D2BA0-8D41-4F81-A05F-32A20EBADF05}"/>
              </a:ext>
            </a:extLst>
          </p:cNvPr>
          <p:cNvSpPr txBox="1"/>
          <p:nvPr/>
        </p:nvSpPr>
        <p:spPr>
          <a:xfrm>
            <a:off x="4014702" y="266286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Stuck!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08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Printf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 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(3/3)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13AAF0A-3502-44CB-B2C2-8BAD0AC99DFC}"/>
              </a:ext>
            </a:extLst>
          </p:cNvPr>
          <p:cNvSpPr txBox="1"/>
          <p:nvPr/>
        </p:nvSpPr>
        <p:spPr>
          <a:xfrm>
            <a:off x="9076888" y="443777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C9F464-009C-4A2E-B82D-E37DA7AD3895}"/>
              </a:ext>
            </a:extLst>
          </p:cNvPr>
          <p:cNvSpPr txBox="1"/>
          <p:nvPr/>
        </p:nvSpPr>
        <p:spPr>
          <a:xfrm>
            <a:off x="9434904" y="446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1DF2FE-1598-4B95-8AE3-889C8D6372E5}"/>
              </a:ext>
            </a:extLst>
          </p:cNvPr>
          <p:cNvSpPr txBox="1"/>
          <p:nvPr/>
        </p:nvSpPr>
        <p:spPr>
          <a:xfrm>
            <a:off x="9794522" y="443777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44DAF0-FC94-4049-A846-41C979256C57}"/>
              </a:ext>
            </a:extLst>
          </p:cNvPr>
          <p:cNvSpPr txBox="1"/>
          <p:nvPr/>
        </p:nvSpPr>
        <p:spPr>
          <a:xfrm>
            <a:off x="9081183" y="47300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A8EC02-F09E-4030-86FA-2A912E408661}"/>
              </a:ext>
            </a:extLst>
          </p:cNvPr>
          <p:cNvSpPr txBox="1"/>
          <p:nvPr/>
        </p:nvSpPr>
        <p:spPr>
          <a:xfrm>
            <a:off x="9431698" y="47300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ADB40C-A810-465D-9878-7661B47E45BF}"/>
              </a:ext>
            </a:extLst>
          </p:cNvPr>
          <p:cNvSpPr txBox="1"/>
          <p:nvPr/>
        </p:nvSpPr>
        <p:spPr>
          <a:xfrm>
            <a:off x="9778472" y="47810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FBED39-1334-4353-BA4E-A4A4B2FC7280}"/>
              </a:ext>
            </a:extLst>
          </p:cNvPr>
          <p:cNvSpPr txBox="1"/>
          <p:nvPr/>
        </p:nvSpPr>
        <p:spPr>
          <a:xfrm>
            <a:off x="9085254" y="50162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F6A3B8-639C-44AE-8A2A-ACE3B227B401}"/>
              </a:ext>
            </a:extLst>
          </p:cNvPr>
          <p:cNvSpPr txBox="1"/>
          <p:nvPr/>
        </p:nvSpPr>
        <p:spPr>
          <a:xfrm>
            <a:off x="9431698" y="50706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112F81-A816-4990-AA6E-E3032303A8CD}"/>
              </a:ext>
            </a:extLst>
          </p:cNvPr>
          <p:cNvSpPr txBox="1"/>
          <p:nvPr/>
        </p:nvSpPr>
        <p:spPr>
          <a:xfrm>
            <a:off x="9794522" y="50162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35EC983-6529-4D13-B16C-D6E23F7AE922}"/>
              </a:ext>
            </a:extLst>
          </p:cNvPr>
          <p:cNvSpPr/>
          <p:nvPr/>
        </p:nvSpPr>
        <p:spPr>
          <a:xfrm>
            <a:off x="5261380" y="3325422"/>
            <a:ext cx="1114872" cy="902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52CD128-A023-4E44-9BF7-DEB7FBFFA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29" y="1965960"/>
            <a:ext cx="3122898" cy="38784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6C2BB6-D8A5-4E58-AD23-2C0257798E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 b="16106"/>
          <a:stretch/>
        </p:blipFill>
        <p:spPr>
          <a:xfrm rot="16200000">
            <a:off x="7236551" y="1054424"/>
            <a:ext cx="3856420" cy="54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11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實驗說明</a:t>
            </a:r>
          </a:p>
        </p:txBody>
      </p:sp>
    </p:spTree>
    <p:extLst>
      <p:ext uri="{BB962C8B-B14F-4D97-AF65-F5344CB8AC3E}">
        <p14:creationId xmlns:p14="http://schemas.microsoft.com/office/powerpoint/2010/main" val="172618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Sample Projects on </a:t>
            </a:r>
            <a:r>
              <a:rPr lang="en-US" altLang="zh-TW" sz="4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iLearn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13AAF0A-3502-44CB-B2C2-8BAD0AC99DFC}"/>
              </a:ext>
            </a:extLst>
          </p:cNvPr>
          <p:cNvSpPr txBox="1"/>
          <p:nvPr/>
        </p:nvSpPr>
        <p:spPr>
          <a:xfrm>
            <a:off x="9076888" y="443777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C9F464-009C-4A2E-B82D-E37DA7AD3895}"/>
              </a:ext>
            </a:extLst>
          </p:cNvPr>
          <p:cNvSpPr txBox="1"/>
          <p:nvPr/>
        </p:nvSpPr>
        <p:spPr>
          <a:xfrm>
            <a:off x="9434904" y="446000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1DF2FE-1598-4B95-8AE3-889C8D6372E5}"/>
              </a:ext>
            </a:extLst>
          </p:cNvPr>
          <p:cNvSpPr txBox="1"/>
          <p:nvPr/>
        </p:nvSpPr>
        <p:spPr>
          <a:xfrm>
            <a:off x="9794522" y="443777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744DAF0-FC94-4049-A846-41C979256C57}"/>
              </a:ext>
            </a:extLst>
          </p:cNvPr>
          <p:cNvSpPr txBox="1"/>
          <p:nvPr/>
        </p:nvSpPr>
        <p:spPr>
          <a:xfrm>
            <a:off x="9081183" y="473003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1A8EC02-F09E-4030-86FA-2A912E408661}"/>
              </a:ext>
            </a:extLst>
          </p:cNvPr>
          <p:cNvSpPr txBox="1"/>
          <p:nvPr/>
        </p:nvSpPr>
        <p:spPr>
          <a:xfrm>
            <a:off x="9431698" y="473003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6ADB40C-A810-465D-9878-7661B47E45BF}"/>
              </a:ext>
            </a:extLst>
          </p:cNvPr>
          <p:cNvSpPr txBox="1"/>
          <p:nvPr/>
        </p:nvSpPr>
        <p:spPr>
          <a:xfrm>
            <a:off x="9778472" y="47810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6FBED39-1334-4353-BA4E-A4A4B2FC7280}"/>
              </a:ext>
            </a:extLst>
          </p:cNvPr>
          <p:cNvSpPr txBox="1"/>
          <p:nvPr/>
        </p:nvSpPr>
        <p:spPr>
          <a:xfrm>
            <a:off x="9085254" y="50162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AF6A3B8-639C-44AE-8A2A-ACE3B227B401}"/>
              </a:ext>
            </a:extLst>
          </p:cNvPr>
          <p:cNvSpPr txBox="1"/>
          <p:nvPr/>
        </p:nvSpPr>
        <p:spPr>
          <a:xfrm>
            <a:off x="9431698" y="50706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112F81-A816-4990-AA6E-E3032303A8CD}"/>
              </a:ext>
            </a:extLst>
          </p:cNvPr>
          <p:cNvSpPr txBox="1"/>
          <p:nvPr/>
        </p:nvSpPr>
        <p:spPr>
          <a:xfrm>
            <a:off x="9794522" y="50162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834172E-6C47-4382-A929-56F9AAB0EC6D}"/>
              </a:ext>
            </a:extLst>
          </p:cNvPr>
          <p:cNvSpPr txBox="1"/>
          <p:nvPr/>
        </p:nvSpPr>
        <p:spPr>
          <a:xfrm>
            <a:off x="1369861" y="2258440"/>
            <a:ext cx="11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LAB2_stu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E3E5558-C996-4214-B27C-62CCD857EBC1}"/>
              </a:ext>
            </a:extLst>
          </p:cNvPr>
          <p:cNvCxnSpPr>
            <a:cxnSpLocks/>
          </p:cNvCxnSpPr>
          <p:nvPr/>
        </p:nvCxnSpPr>
        <p:spPr>
          <a:xfrm>
            <a:off x="1958740" y="3244334"/>
            <a:ext cx="643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F8805CE4-7126-4AF2-AD98-8B1126242985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958738" y="2627772"/>
            <a:ext cx="2" cy="2124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D009BCC-B9CE-4C78-9476-60EA95990CFE}"/>
              </a:ext>
            </a:extLst>
          </p:cNvPr>
          <p:cNvSpPr txBox="1"/>
          <p:nvPr/>
        </p:nvSpPr>
        <p:spPr>
          <a:xfrm>
            <a:off x="2602051" y="305966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Debug_demo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E24EAFAF-C92F-46D5-9EA4-8E903AD4B8BD}"/>
              </a:ext>
            </a:extLst>
          </p:cNvPr>
          <p:cNvCxnSpPr>
            <a:cxnSpLocks/>
          </p:cNvCxnSpPr>
          <p:nvPr/>
        </p:nvCxnSpPr>
        <p:spPr>
          <a:xfrm>
            <a:off x="1958740" y="3790892"/>
            <a:ext cx="643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C94F42E-095B-47EE-9C0E-362CBE5085EE}"/>
              </a:ext>
            </a:extLst>
          </p:cNvPr>
          <p:cNvSpPr txBox="1"/>
          <p:nvPr/>
        </p:nvSpPr>
        <p:spPr>
          <a:xfrm>
            <a:off x="2602051" y="3606226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GPIO_7seg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9ED1082-3D1A-4628-94BE-D434121A5E12}"/>
              </a:ext>
            </a:extLst>
          </p:cNvPr>
          <p:cNvCxnSpPr>
            <a:cxnSpLocks/>
          </p:cNvCxnSpPr>
          <p:nvPr/>
        </p:nvCxnSpPr>
        <p:spPr>
          <a:xfrm>
            <a:off x="1958739" y="4262411"/>
            <a:ext cx="643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2DA987E-48F3-4967-BA0F-14E54176184E}"/>
              </a:ext>
            </a:extLst>
          </p:cNvPr>
          <p:cNvSpPr txBox="1"/>
          <p:nvPr/>
        </p:nvSpPr>
        <p:spPr>
          <a:xfrm>
            <a:off x="2602051" y="4077745"/>
            <a:ext cx="16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GPIO_keypad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BDB78B1F-9FEC-452B-B150-B6E3A247EA43}"/>
              </a:ext>
            </a:extLst>
          </p:cNvPr>
          <p:cNvCxnSpPr>
            <a:cxnSpLocks/>
          </p:cNvCxnSpPr>
          <p:nvPr/>
        </p:nvCxnSpPr>
        <p:spPr>
          <a:xfrm>
            <a:off x="1958738" y="4752481"/>
            <a:ext cx="643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8D0C97F-2F70-4F88-8AA6-8F012E2465C3}"/>
              </a:ext>
            </a:extLst>
          </p:cNvPr>
          <p:cNvSpPr txBox="1"/>
          <p:nvPr/>
        </p:nvSpPr>
        <p:spPr>
          <a:xfrm>
            <a:off x="2602049" y="4591384"/>
            <a:ext cx="183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sample_project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3C1A8F0-91B7-4598-AA22-5DF90A04AA23}"/>
              </a:ext>
            </a:extLst>
          </p:cNvPr>
          <p:cNvCxnSpPr>
            <a:stCxn id="24" idx="3"/>
          </p:cNvCxnSpPr>
          <p:nvPr/>
        </p:nvCxnSpPr>
        <p:spPr>
          <a:xfrm>
            <a:off x="4263083" y="3244334"/>
            <a:ext cx="732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920C9A-8A32-4B9D-A09F-42C539DA7176}"/>
              </a:ext>
            </a:extLst>
          </p:cNvPr>
          <p:cNvSpPr txBox="1"/>
          <p:nvPr/>
        </p:nvSpPr>
        <p:spPr>
          <a:xfrm>
            <a:off x="5112049" y="3058309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剛剛解釋</a:t>
            </a:r>
            <a:r>
              <a:rPr lang="en-US" altLang="zh-TW" dirty="0" err="1"/>
              <a:t>printf</a:t>
            </a:r>
            <a:r>
              <a:rPr lang="en-US" altLang="zh-TW" dirty="0"/>
              <a:t>()</a:t>
            </a:r>
            <a:r>
              <a:rPr lang="zh-TW" altLang="en-US" dirty="0"/>
              <a:t>使用的</a:t>
            </a:r>
            <a:r>
              <a:rPr lang="en-US" altLang="zh-TW" dirty="0"/>
              <a:t>Demo code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0269152-FFDB-49EE-8EFB-070224EFAA56}"/>
              </a:ext>
            </a:extLst>
          </p:cNvPr>
          <p:cNvCxnSpPr>
            <a:cxnSpLocks/>
          </p:cNvCxnSpPr>
          <p:nvPr/>
        </p:nvCxnSpPr>
        <p:spPr>
          <a:xfrm>
            <a:off x="4063608" y="3790892"/>
            <a:ext cx="931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7C96F02-A6C2-4D01-9BAE-9988FB1131AB}"/>
              </a:ext>
            </a:extLst>
          </p:cNvPr>
          <p:cNvSpPr txBox="1"/>
          <p:nvPr/>
        </p:nvSpPr>
        <p:spPr>
          <a:xfrm>
            <a:off x="5090924" y="360622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廠商提供的七段顯示器範例程式</a:t>
            </a: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9DF860E8-CB61-4913-95E0-7883F315A492}"/>
              </a:ext>
            </a:extLst>
          </p:cNvPr>
          <p:cNvCxnSpPr>
            <a:cxnSpLocks/>
          </p:cNvCxnSpPr>
          <p:nvPr/>
        </p:nvCxnSpPr>
        <p:spPr>
          <a:xfrm>
            <a:off x="4237242" y="4262411"/>
            <a:ext cx="931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5FD96D8-553E-48B2-A82A-F33C1283A6A2}"/>
              </a:ext>
            </a:extLst>
          </p:cNvPr>
          <p:cNvSpPr txBox="1"/>
          <p:nvPr/>
        </p:nvSpPr>
        <p:spPr>
          <a:xfrm>
            <a:off x="5169081" y="4077745"/>
            <a:ext cx="298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廠商提供的</a:t>
            </a:r>
            <a:r>
              <a:rPr lang="en-US" altLang="zh-TW" dirty="0"/>
              <a:t>Keypad</a:t>
            </a:r>
            <a:r>
              <a:rPr lang="zh-TW" altLang="en-US" dirty="0"/>
              <a:t>範例程式</a:t>
            </a: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3F2550BE-DB09-4C15-8EA8-7F67344AF90F}"/>
              </a:ext>
            </a:extLst>
          </p:cNvPr>
          <p:cNvCxnSpPr>
            <a:cxnSpLocks/>
          </p:cNvCxnSpPr>
          <p:nvPr/>
        </p:nvCxnSpPr>
        <p:spPr>
          <a:xfrm>
            <a:off x="4434538" y="4794882"/>
            <a:ext cx="9318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ED0F83F3-F3D2-4318-BA6D-76A3782BFB38}"/>
              </a:ext>
            </a:extLst>
          </p:cNvPr>
          <p:cNvSpPr txBox="1"/>
          <p:nvPr/>
        </p:nvSpPr>
        <p:spPr>
          <a:xfrm>
            <a:off x="5369583" y="4591384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本次</a:t>
            </a:r>
            <a:r>
              <a:rPr lang="en-US" altLang="zh-TW" dirty="0"/>
              <a:t>LAB</a:t>
            </a:r>
            <a:r>
              <a:rPr lang="zh-TW" altLang="en-US" dirty="0"/>
              <a:t>的空白專案</a:t>
            </a:r>
          </a:p>
        </p:txBody>
      </p:sp>
    </p:spTree>
    <p:extLst>
      <p:ext uri="{BB962C8B-B14F-4D97-AF65-F5344CB8AC3E}">
        <p14:creationId xmlns:p14="http://schemas.microsoft.com/office/powerpoint/2010/main" val="2793901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</a:t>
            </a:r>
          </a:p>
        </p:txBody>
      </p:sp>
    </p:spTree>
    <p:extLst>
      <p:ext uri="{BB962C8B-B14F-4D97-AF65-F5344CB8AC3E}">
        <p14:creationId xmlns:p14="http://schemas.microsoft.com/office/powerpoint/2010/main" val="316129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Lab_2.1</a:t>
            </a:r>
            <a:endParaRPr lang="zh-TW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0" y="2057400"/>
            <a:ext cx="4360025" cy="40386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在七段顯示器上，從右插入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Keypad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輸入的數字。</a:t>
            </a:r>
          </a:p>
        </p:txBody>
      </p:sp>
      <p:grpSp>
        <p:nvGrpSpPr>
          <p:cNvPr id="14" name="群組 13"/>
          <p:cNvGrpSpPr/>
          <p:nvPr/>
        </p:nvGrpSpPr>
        <p:grpSpPr>
          <a:xfrm>
            <a:off x="1474847" y="3003164"/>
            <a:ext cx="1105593" cy="1039091"/>
            <a:chOff x="1557975" y="3092335"/>
            <a:chExt cx="1105593" cy="1039091"/>
          </a:xfrm>
        </p:grpSpPr>
        <p:sp>
          <p:nvSpPr>
            <p:cNvPr id="5" name="橢圓 4"/>
            <p:cNvSpPr/>
            <p:nvPr/>
          </p:nvSpPr>
          <p:spPr>
            <a:xfrm>
              <a:off x="1557975" y="3840481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1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6" name="橢圓 5"/>
            <p:cNvSpPr/>
            <p:nvPr/>
          </p:nvSpPr>
          <p:spPr>
            <a:xfrm>
              <a:off x="1965299" y="3840481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2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2372623" y="3840481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3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557975" y="3466408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4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1965299" y="3466408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5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2372623" y="3466408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6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557975" y="30923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7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65299" y="30923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8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372623" y="30923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9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</p:grpSp>
      <p:pic>
        <p:nvPicPr>
          <p:cNvPr id="15" name="717497883.289692">
            <a:hlinkClick r:id="" action="ppaction://media"/>
            <a:extLst>
              <a:ext uri="{FF2B5EF4-FFF2-40B4-BE49-F238E27FC236}">
                <a16:creationId xmlns:a16="http://schemas.microsoft.com/office/drawing/2014/main" id="{714E2C89-6B29-47F5-8988-3243F0F35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636" b="17543"/>
          <a:stretch/>
        </p:blipFill>
        <p:spPr>
          <a:xfrm rot="16200000">
            <a:off x="6324736" y="1117165"/>
            <a:ext cx="3857625" cy="52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4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基礎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TM03457444[[fn=基礎]]</Template>
  <TotalTime>10475</TotalTime>
  <Words>213</Words>
  <Application>Microsoft Office PowerPoint</Application>
  <PresentationFormat>寬螢幕</PresentationFormat>
  <Paragraphs>84</Paragraphs>
  <Slides>10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Arial</vt:lpstr>
      <vt:lpstr>Arial Black</vt:lpstr>
      <vt:lpstr>Calibri</vt:lpstr>
      <vt:lpstr>Corbel</vt:lpstr>
      <vt:lpstr>基礎</vt:lpstr>
      <vt:lpstr>Lab_2</vt:lpstr>
      <vt:lpstr>Printf()說明</vt:lpstr>
      <vt:lpstr>Printf()說明 (1/3)</vt:lpstr>
      <vt:lpstr>Printf()說明 (2/3)</vt:lpstr>
      <vt:lpstr>Printf()說明 (3/3)</vt:lpstr>
      <vt:lpstr>實驗說明</vt:lpstr>
      <vt:lpstr>Sample Projects on iLearn</vt:lpstr>
      <vt:lpstr>實驗</vt:lpstr>
      <vt:lpstr>Lab_2.1</vt:lpstr>
      <vt:lpstr>Lab_2.2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Lab_1</dc:title>
  <dc:creator>chiu kai</dc:creator>
  <cp:lastModifiedBy>Wei Kai Huang</cp:lastModifiedBy>
  <cp:revision>55</cp:revision>
  <dcterms:created xsi:type="dcterms:W3CDTF">2020-09-21T08:00:06Z</dcterms:created>
  <dcterms:modified xsi:type="dcterms:W3CDTF">2023-09-27T09:02:51Z</dcterms:modified>
</cp:coreProperties>
</file>